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930" y="-4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99F1C-862B-4AD3-BF45-1E0FC5DEE50F}" type="datetimeFigureOut">
              <a:rPr lang="nl-NL" smtClean="0"/>
              <a:t>10-5-2015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114404-6C9F-4154-8B1C-F6A4E015142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99F1C-862B-4AD3-BF45-1E0FC5DEE50F}" type="datetimeFigureOut">
              <a:rPr lang="nl-NL" smtClean="0"/>
              <a:t>10-5-2015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4404-6C9F-4154-8B1C-F6A4E015142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99F1C-862B-4AD3-BF45-1E0FC5DEE50F}" type="datetimeFigureOut">
              <a:rPr lang="nl-NL" smtClean="0"/>
              <a:t>10-5-2015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4404-6C9F-4154-8B1C-F6A4E015142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99F1C-862B-4AD3-BF45-1E0FC5DEE50F}" type="datetimeFigureOut">
              <a:rPr lang="nl-NL" smtClean="0"/>
              <a:t>10-5-2015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4404-6C9F-4154-8B1C-F6A4E015142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99F1C-862B-4AD3-BF45-1E0FC5DEE50F}" type="datetimeFigureOut">
              <a:rPr lang="nl-NL" smtClean="0"/>
              <a:t>10-5-2015</a:t>
            </a:fld>
            <a:endParaRPr lang="nl-N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114404-6C9F-4154-8B1C-F6A4E0151426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99F1C-862B-4AD3-BF45-1E0FC5DEE50F}" type="datetimeFigureOut">
              <a:rPr lang="nl-NL" smtClean="0"/>
              <a:t>10-5-2015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4404-6C9F-4154-8B1C-F6A4E015142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99F1C-862B-4AD3-BF45-1E0FC5DEE50F}" type="datetimeFigureOut">
              <a:rPr lang="nl-NL" smtClean="0"/>
              <a:t>10-5-2015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4404-6C9F-4154-8B1C-F6A4E015142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99F1C-862B-4AD3-BF45-1E0FC5DEE50F}" type="datetimeFigureOut">
              <a:rPr lang="nl-NL" smtClean="0"/>
              <a:t>10-5-2015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4404-6C9F-4154-8B1C-F6A4E015142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99F1C-862B-4AD3-BF45-1E0FC5DEE50F}" type="datetimeFigureOut">
              <a:rPr lang="nl-NL" smtClean="0"/>
              <a:t>10-5-2015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4404-6C9F-4154-8B1C-F6A4E015142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99F1C-862B-4AD3-BF45-1E0FC5DEE50F}" type="datetimeFigureOut">
              <a:rPr lang="nl-NL" smtClean="0"/>
              <a:t>10-5-2015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4404-6C9F-4154-8B1C-F6A4E0151426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99F1C-862B-4AD3-BF45-1E0FC5DEE50F}" type="datetimeFigureOut">
              <a:rPr lang="nl-NL" smtClean="0"/>
              <a:t>10-5-2015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114404-6C9F-4154-8B1C-F6A4E0151426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9B999F1C-862B-4AD3-BF45-1E0FC5DEE50F}" type="datetimeFigureOut">
              <a:rPr lang="nl-NL" smtClean="0"/>
              <a:t>10-5-2015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5114404-6C9F-4154-8B1C-F6A4E0151426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Terminale fase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Hoofdstuk 16 </a:t>
            </a:r>
          </a:p>
          <a:p>
            <a:r>
              <a:rPr lang="nl-NL" dirty="0" smtClean="0"/>
              <a:t>Persoonlijke basiszorg deel 2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94704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Terminaal: de laatste fase van het leven van een zorgvrager die zal overlijden aan een ziekte die niet meer te genezen is.</a:t>
            </a:r>
          </a:p>
          <a:p>
            <a:endParaRPr lang="nl-NL" dirty="0"/>
          </a:p>
          <a:p>
            <a:r>
              <a:rPr lang="nl-NL" dirty="0" smtClean="0"/>
              <a:t>Zorgvragers hebben </a:t>
            </a:r>
            <a:r>
              <a:rPr lang="nl-NL" dirty="0"/>
              <a:t>r</a:t>
            </a:r>
            <a:r>
              <a:rPr lang="nl-NL" dirty="0" smtClean="0"/>
              <a:t>echt </a:t>
            </a:r>
            <a:r>
              <a:rPr lang="nl-NL" dirty="0"/>
              <a:t>om de waarheid te weten over </a:t>
            </a:r>
            <a:r>
              <a:rPr lang="nl-NL" dirty="0" smtClean="0"/>
              <a:t>hun </a:t>
            </a:r>
            <a:r>
              <a:rPr lang="nl-NL" dirty="0"/>
              <a:t>toestand</a:t>
            </a:r>
            <a:r>
              <a:rPr lang="nl-NL" dirty="0" smtClean="0"/>
              <a:t>.</a:t>
            </a:r>
          </a:p>
          <a:p>
            <a:endParaRPr lang="nl-NL" dirty="0"/>
          </a:p>
          <a:p>
            <a:r>
              <a:rPr lang="nl-NL" dirty="0" smtClean="0"/>
              <a:t>Sta stil bij de dood en maak het bespreekbaar, biedt ruimte. 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02302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Terminaal ziek zijn is zwaar voor de zorgvrager.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Zij zijn bezig met de eigen situatie terwijl de wereld om hen heen verder gaat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Naasten zijn bezig met alledaagse zaken waar de zorgvrager geen aandacht meer voor heeft.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Gevaar voor eenzaamheid en zich onbegrepen voelen.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Wat is de waarde van mijn leven geweest?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95904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 de terminale fase heeft de zorgvrager:</a:t>
            </a:r>
          </a:p>
          <a:p>
            <a:endParaRPr lang="nl-NL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Tijd om de dood onder ogen te zien.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Afscheid te nemen van familie en naasten.</a:t>
            </a:r>
          </a:p>
        </p:txBody>
      </p:sp>
    </p:spTree>
    <p:extLst>
      <p:ext uri="{BB962C8B-B14F-4D97-AF65-F5344CB8AC3E}">
        <p14:creationId xmlns:p14="http://schemas.microsoft.com/office/powerpoint/2010/main" val="8574665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eel">
  <a:themeElements>
    <a:clrScheme name="Essentiee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e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ee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27</TotalTime>
  <Words>138</Words>
  <Application>Microsoft Office PowerPoint</Application>
  <PresentationFormat>Diavoorstelling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Essentieel</vt:lpstr>
      <vt:lpstr>Terminale fase</vt:lpstr>
      <vt:lpstr>PowerPoint-presentatie</vt:lpstr>
      <vt:lpstr>PowerPoint-presentatie</vt:lpstr>
      <vt:lpstr>PowerPoint-presentatie</vt:lpstr>
    </vt:vector>
  </TitlesOfParts>
  <Company>Onderwijsgroep Noord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P. Haagsma</dc:creator>
  <cp:lastModifiedBy>P. Haagsma</cp:lastModifiedBy>
  <cp:revision>10</cp:revision>
  <dcterms:created xsi:type="dcterms:W3CDTF">2015-05-10T09:32:31Z</dcterms:created>
  <dcterms:modified xsi:type="dcterms:W3CDTF">2015-05-10T09:59:55Z</dcterms:modified>
</cp:coreProperties>
</file>